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handoutMasterIdLst>
    <p:handoutMasterId r:id="rId7"/>
  </p:handoutMasterIdLst>
  <p:sldIdLst>
    <p:sldId id="304" r:id="rId2"/>
    <p:sldId id="307" r:id="rId3"/>
    <p:sldId id="308" r:id="rId4"/>
    <p:sldId id="309" r:id="rId5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05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3" pos="74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6E6E6"/>
    <a:srgbClr val="E00B1B"/>
    <a:srgbClr val="123BD5"/>
    <a:srgbClr val="1F539F"/>
    <a:srgbClr val="4472C4"/>
    <a:srgbClr val="D62E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203" autoAdjust="0"/>
  </p:normalViewPr>
  <p:slideViewPr>
    <p:cSldViewPr snapToGrid="0" showGuides="1">
      <p:cViewPr varScale="1">
        <p:scale>
          <a:sx n="80" d="100"/>
          <a:sy n="80" d="100"/>
        </p:scale>
        <p:origin x="-701" y="-67"/>
      </p:cViewPr>
      <p:guideLst>
        <p:guide orient="horz" pos="2205"/>
        <p:guide pos="302"/>
        <p:guide pos="7469"/>
      </p:guideLst>
    </p:cSldViewPr>
  </p:slideViewPr>
  <p:outlineViewPr>
    <p:cViewPr>
      <p:scale>
        <a:sx n="33" d="100"/>
        <a:sy n="33" d="100"/>
      </p:scale>
      <p:origin x="0" y="439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-4020" y="-84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3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D8ECDC9B-42F1-416D-BE9B-7DB171E12950}" type="datetimeFigureOut">
              <a:rPr lang="ru-RU" smtClean="0"/>
              <a:pPr/>
              <a:t>30.03.2024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2450"/>
            <a:ext cx="2951163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ABF3646-18B3-421F-BD60-EB4BA87B47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901" cy="497046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292" y="0"/>
            <a:ext cx="2950901" cy="497046"/>
          </a:xfrm>
          <a:prstGeom prst="rect">
            <a:avLst/>
          </a:prstGeom>
        </p:spPr>
        <p:txBody>
          <a:bodyPr vert="horz" lIns="91833" tIns="45917" rIns="91833" bIns="45917" rtlCol="0"/>
          <a:lstStyle>
            <a:lvl1pPr algn="r">
              <a:defRPr sz="1200"/>
            </a:lvl1pPr>
          </a:lstStyle>
          <a:p>
            <a:fld id="{161B7AA7-31CF-4C48-809E-5B2102EB73B0}" type="datetimeFigureOut">
              <a:rPr lang="ru-RU" smtClean="0"/>
              <a:pPr/>
              <a:t>30.03.2024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3" tIns="45917" rIns="91833" bIns="4591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1" y="4721941"/>
            <a:ext cx="5448308" cy="4473416"/>
          </a:xfrm>
          <a:prstGeom prst="rect">
            <a:avLst/>
          </a:prstGeom>
        </p:spPr>
        <p:txBody>
          <a:bodyPr vert="horz" lIns="91833" tIns="45917" rIns="91833" bIns="4591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286"/>
            <a:ext cx="2950901" cy="497046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292" y="9442286"/>
            <a:ext cx="2950901" cy="497046"/>
          </a:xfrm>
          <a:prstGeom prst="rect">
            <a:avLst/>
          </a:prstGeom>
        </p:spPr>
        <p:txBody>
          <a:bodyPr vert="horz" lIns="91833" tIns="45917" rIns="91833" bIns="45917" rtlCol="0" anchor="b"/>
          <a:lstStyle>
            <a:lvl1pPr algn="r">
              <a:defRPr sz="1200"/>
            </a:lvl1pPr>
          </a:lstStyle>
          <a:p>
            <a:fld id="{ED073960-7394-4B1E-A4D3-4515C5F5BCA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084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30.03.2024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30.03.2024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30.03.2024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30.03.2024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30.03.2024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30.03.2024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30.03.2024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30.03.2024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30.03.2024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30.03.2024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9D0E0-11C9-44C1-86C9-32E1CF80E8F3}" type="datetimeFigureOut">
              <a:rPr lang="ru-RU" smtClean="0"/>
              <a:pPr/>
              <a:t>30.03.2024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C9D0E0-11C9-44C1-86C9-32E1CF80E8F3}" type="datetimeFigureOut">
              <a:rPr lang="ru-RU" smtClean="0"/>
              <a:pPr/>
              <a:t>30.03.2024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416415-0266-4AA6-892E-DAB20C1801DF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his is your presentation title">
            <a:extLst>
              <a:ext uri="{FF2B5EF4-FFF2-40B4-BE49-F238E27FC236}">
                <a16:creationId xmlns:a16="http://schemas.microsoft.com/office/drawing/2014/main" xmlns="" id="{B50F3948-7F5C-446F-9DF7-F746BDF6FC03}"/>
              </a:ext>
            </a:extLst>
          </p:cNvPr>
          <p:cNvSpPr txBox="1"/>
          <p:nvPr/>
        </p:nvSpPr>
        <p:spPr>
          <a:xfrm>
            <a:off x="1055345" y="2652726"/>
            <a:ext cx="10225489" cy="320087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tIns="91439" bIns="91439">
            <a:spAutoFit/>
          </a:bodyPr>
          <a:lstStyle>
            <a:lvl1pPr>
              <a:defRPr sz="12000">
                <a:solidFill>
                  <a:srgbClr val="001355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</a:lstStyle>
          <a:p>
            <a:pPr algn="ctr"/>
            <a:r>
              <a:rPr lang="ru-RU" sz="2800" b="1" dirty="0" smtClean="0">
                <a:solidFill>
                  <a:srgbClr val="1F539F"/>
                </a:solidFill>
                <a:latin typeface="Palatino Linotype" panose="02040502050505030304" pitchFamily="18" charset="0"/>
              </a:rPr>
              <a:t>Центр общения старшего поколения </a:t>
            </a:r>
          </a:p>
          <a:p>
            <a:pPr algn="ctr"/>
            <a:r>
              <a:rPr lang="ru-RU" sz="2800" b="1" dirty="0" smtClean="0">
                <a:solidFill>
                  <a:srgbClr val="1F539F"/>
                </a:solidFill>
                <a:latin typeface="Palatino Linotype" panose="02040502050505030304" pitchFamily="18" charset="0"/>
              </a:rPr>
              <a:t>«От сердца к сердцу» </a:t>
            </a:r>
            <a:endParaRPr lang="ru-RU" sz="2800" b="1" dirty="0" smtClean="0">
              <a:solidFill>
                <a:srgbClr val="123BD5"/>
              </a:solidFill>
              <a:latin typeface="Palatino Linotype" panose="02040502050505030304" pitchFamily="18" charset="0"/>
            </a:endParaRPr>
          </a:p>
          <a:p>
            <a:pPr algn="ctr"/>
            <a:endParaRPr lang="ru-RU" sz="2800" b="1" dirty="0" smtClean="0">
              <a:solidFill>
                <a:srgbClr val="1F539F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1F539F"/>
                </a:solidFill>
                <a:latin typeface="Palatino Linotype" panose="02040502050505030304" pitchFamily="18" charset="0"/>
              </a:rPr>
              <a:t> Клиентская служба(на правах отдела) в Архангельском районе Республики Башкортостан </a:t>
            </a:r>
          </a:p>
          <a:p>
            <a:pPr algn="ctr"/>
            <a:endParaRPr lang="ru-RU" sz="2800" b="1" dirty="0" smtClean="0">
              <a:solidFill>
                <a:srgbClr val="1F539F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1F539F"/>
                </a:solidFill>
                <a:latin typeface="Palatino Linotype" panose="02040502050505030304" pitchFamily="18" charset="0"/>
              </a:rPr>
              <a:t>Апрель 2024</a:t>
            </a:r>
          </a:p>
        </p:txBody>
      </p:sp>
      <p:grpSp>
        <p:nvGrpSpPr>
          <p:cNvPr id="2" name="Группа 29">
            <a:extLst>
              <a:ext uri="{FF2B5EF4-FFF2-40B4-BE49-F238E27FC236}">
                <a16:creationId xmlns:a16="http://schemas.microsoft.com/office/drawing/2014/main" xmlns="" id="{EFDE823C-931B-4ADE-AD04-931DA8690988}"/>
              </a:ext>
            </a:extLst>
          </p:cNvPr>
          <p:cNvGrpSpPr/>
          <p:nvPr/>
        </p:nvGrpSpPr>
        <p:grpSpPr>
          <a:xfrm>
            <a:off x="8024884" y="4691133"/>
            <a:ext cx="3724596" cy="757989"/>
            <a:chOff x="715599" y="3926785"/>
            <a:chExt cx="4569887" cy="324040"/>
          </a:xfrm>
        </p:grpSpPr>
        <p:sp>
          <p:nvSpPr>
            <p:cNvPr id="26" name="This is your presentation title">
              <a:extLst>
                <a:ext uri="{FF2B5EF4-FFF2-40B4-BE49-F238E27FC236}">
                  <a16:creationId xmlns:a16="http://schemas.microsoft.com/office/drawing/2014/main" xmlns="" id="{9B2EBFA3-D417-40C8-9466-E2ACEFE208E2}"/>
                </a:ext>
              </a:extLst>
            </p:cNvPr>
            <p:cNvSpPr txBox="1"/>
            <p:nvPr/>
          </p:nvSpPr>
          <p:spPr>
            <a:xfrm>
              <a:off x="715599" y="3926785"/>
              <a:ext cx="4569887" cy="197361"/>
            </a:xfrm>
            <a:prstGeom prst="rect">
              <a:avLst/>
            </a:prstGeom>
            <a:ln w="254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tIns="91439" bIns="91439">
              <a:spAutoFit/>
            </a:bodyPr>
            <a:lstStyle>
              <a:lvl1pPr>
                <a:defRPr sz="12000">
                  <a:solidFill>
                    <a:srgbClr val="001355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lvl1pPr>
            </a:lstStyle>
            <a:p>
              <a:pPr algn="just"/>
              <a:endParaRPr sz="1800" dirty="0">
                <a:solidFill>
                  <a:srgbClr val="123BD5"/>
                </a:solidFill>
                <a:latin typeface="Palatino Linotype" panose="02040502050505030304" pitchFamily="18" charset="0"/>
              </a:endParaRPr>
            </a:p>
          </p:txBody>
        </p:sp>
        <p:sp>
          <p:nvSpPr>
            <p:cNvPr id="28" name="This is your presentation title">
              <a:extLst>
                <a:ext uri="{FF2B5EF4-FFF2-40B4-BE49-F238E27FC236}">
                  <a16:creationId xmlns:a16="http://schemas.microsoft.com/office/drawing/2014/main" xmlns="" id="{0D2EE0AE-DEBD-44A3-8CC6-6C775AF407BA}"/>
                </a:ext>
              </a:extLst>
            </p:cNvPr>
            <p:cNvSpPr txBox="1"/>
            <p:nvPr/>
          </p:nvSpPr>
          <p:spPr>
            <a:xfrm>
              <a:off x="2644644" y="4012375"/>
              <a:ext cx="2490716" cy="238450"/>
            </a:xfrm>
            <a:prstGeom prst="rect">
              <a:avLst/>
            </a:prstGeom>
            <a:ln w="254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tIns="91439" bIns="91439">
              <a:spAutoFit/>
            </a:bodyPr>
            <a:lstStyle>
              <a:lvl1pPr>
                <a:defRPr sz="12000">
                  <a:solidFill>
                    <a:srgbClr val="001355"/>
                  </a:solidFill>
                  <a:latin typeface="Montserrat Medium"/>
                  <a:ea typeface="Montserrat Medium"/>
                  <a:cs typeface="Montserrat Medium"/>
                  <a:sym typeface="Montserrat Medium"/>
                </a:defRPr>
              </a:lvl1pPr>
            </a:lstStyle>
            <a:p>
              <a:pPr algn="just">
                <a:lnSpc>
                  <a:spcPct val="150000"/>
                </a:lnSpc>
              </a:pPr>
              <a:endParaRPr sz="1800" dirty="0">
                <a:solidFill>
                  <a:srgbClr val="123BD5"/>
                </a:solidFill>
                <a:latin typeface="Palatino Linotype" panose="02040502050505030304" pitchFamily="18" charset="0"/>
              </a:endParaRPr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rgbClr val="0C0D16">
                <a:tint val="45000"/>
                <a:satMod val="400000"/>
              </a:srgbClr>
            </a:duotone>
          </a:blip>
          <a:srcRect t="29511" b="28725"/>
          <a:stretch/>
        </p:blipFill>
        <p:spPr>
          <a:xfrm>
            <a:off x="301430" y="0"/>
            <a:ext cx="2243387" cy="2129051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658" y="608201"/>
            <a:ext cx="1077904" cy="1077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68067" y="1579208"/>
            <a:ext cx="18019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2">
                    <a:lumMod val="50000"/>
                  </a:schemeClr>
                </a:solidFill>
              </a:rPr>
              <a:t>СОЦИАЛЬНЫЙ </a:t>
            </a:r>
          </a:p>
          <a:p>
            <a:pPr algn="ctr"/>
            <a:r>
              <a:rPr lang="ru-RU" sz="1400" b="1" dirty="0">
                <a:solidFill>
                  <a:schemeClr val="bg2">
                    <a:lumMod val="50000"/>
                  </a:schemeClr>
                </a:solidFill>
              </a:rPr>
              <a:t>ФОНД РОССИИ </a:t>
            </a:r>
          </a:p>
        </p:txBody>
      </p:sp>
    </p:spTree>
    <p:extLst>
      <p:ext uri="{BB962C8B-B14F-4D97-AF65-F5344CB8AC3E}">
        <p14:creationId xmlns:p14="http://schemas.microsoft.com/office/powerpoint/2010/main" xmlns="" val="31708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95325" y="773858"/>
          <a:ext cx="10692069" cy="5942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242"/>
                <a:gridCol w="3525585"/>
                <a:gridCol w="2138414"/>
                <a:gridCol w="2138414"/>
                <a:gridCol w="2138414"/>
              </a:tblGrid>
              <a:tr h="815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Номер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 </a:t>
                      </a:r>
                      <a:r>
                        <a:rPr lang="ru-RU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Место проведения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Ответственный исполнитель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7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Плетение маскировочных сетей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Мастерская маскировки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01.04.2024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10.00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Инициативная группа Центра общения</a:t>
                      </a:r>
                    </a:p>
                  </a:txBody>
                  <a:tcPr marL="68580" marR="68580" marT="0" marB="0"/>
                </a:tc>
              </a:tr>
              <a:tr h="7213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 ритмики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танца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Районный Дом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01.04.2024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Хореограф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Ильмурзина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Зульфия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Асхатовна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617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Литературная гостиная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«Вечер был, сверкали звезды» по творчеству Ларисы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Рубальской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Центральная районная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Библиотека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03.04.2024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14.30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Директор ЦБС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Муртазина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Елена Сергеевна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72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 ритмики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танца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Районный Дом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04.04.2024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Хореограф 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Ильмурзина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Зульфия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Асхатовна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2133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Мир позитива и активного долголетия. Психологический тренинг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05.04.2024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Специалист службы семьи в Архангельском районе 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Вахитова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Р.Р. 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498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Плетение маскировочных сетей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Мастерская маскировки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08.04.2024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Инициативная группа Центра общения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4986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 ритмики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танца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Районный Дом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08.04.2024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Хореограф 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Ильмурзина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Зульфия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Асхатовна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95325" y="114301"/>
            <a:ext cx="10820400" cy="600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 Афиша мероприятий Центра общения «От сердца к сердцу»</a:t>
            </a:r>
            <a:endParaRPr lang="ru-RU" sz="3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502" y="238125"/>
          <a:ext cx="11135501" cy="5693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095"/>
                <a:gridCol w="2558494"/>
                <a:gridCol w="2127287"/>
                <a:gridCol w="2127287"/>
                <a:gridCol w="3613338"/>
              </a:tblGrid>
              <a:tr h="804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Номер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 </a:t>
                      </a:r>
                      <a:r>
                        <a:rPr lang="ru-RU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Место проведения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Ответственный исполнитель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355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 ритмики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танца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Районный Дом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11.04.2024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Хореограф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Ильмурзина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Зульфия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Асхатовна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355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Мастер-класс по очищению и уходу за кожей лица от компании 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ATOMY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12.04.2024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Партнер Южно-Корейской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компании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ATOMY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175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Плетение маскировочных сетей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Мастерская маскировки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15.04.2024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Инициативная группа Центра общения</a:t>
                      </a:r>
                    </a:p>
                  </a:txBody>
                  <a:tcPr marL="68580" marR="68580" marT="0" marB="0"/>
                </a:tc>
              </a:tr>
              <a:tr h="7615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 ритмики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танца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Районный Дом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15.04.2024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Хореограф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Ильмурзина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Зульфия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Асхатовна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355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«В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кругу подруг» тематическая гостиная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Краснозилимский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Сельский Дом Культуры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17.04.2024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15.00</a:t>
                      </a:r>
                    </a:p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Марахотина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Елена Анатольевна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92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 ритмики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танца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Районный Дом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18.04.2024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Хореограф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Ильмурзина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Зульфия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Асхатовна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926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 здоровья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Спортивный зал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МОБУ ДОД  ЦДТ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 С «Импульс»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19.04.2024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Председатель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комитета по делам молодежи, физической культуре и спорту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Тиунова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А.В.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601" y="197611"/>
          <a:ext cx="11601449" cy="4877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766"/>
                <a:gridCol w="2665550"/>
                <a:gridCol w="2216300"/>
                <a:gridCol w="2216300"/>
                <a:gridCol w="3764533"/>
              </a:tblGrid>
              <a:tr h="869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Номер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 </a:t>
                      </a:r>
                      <a:r>
                        <a:rPr lang="ru-RU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b="1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Мероприятие</a:t>
                      </a:r>
                      <a:endParaRPr lang="ru-RU" sz="11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Место проведения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 исполнения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Ответственный исполнитель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Плетение маскировочных сетей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Мастерская маскировки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22.04.2024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Инициативная группа Центра общения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 ритмики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танца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Районный Дом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22.04.2024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Хореограф 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Ильмурзина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Зульфия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Асхатовна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Валяние.Мастер-класс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для начинающих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24.04.2024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Преподаватель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ДШИ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Черухина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Наталья Борисовна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Урок ритмики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танца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Районный Дом культуры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25.04.2024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Хореограф -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Ильмурзина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Зульфия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Асхатовна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Профилактическая беседа по предупреждению мошенничества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Центр общения старшего поколения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26.04.2024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 МВД России по Архангельскому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району</a:t>
                      </a:r>
                    </a:p>
                  </a:txBody>
                  <a:tcPr/>
                </a:tc>
              </a:tr>
              <a:tr h="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план могут быть внесены изменения,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 так же могут быть уточнены даты мероприятий.</a:t>
                      </a: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9526</TotalTime>
  <Words>404</Words>
  <Application>Microsoft Office PowerPoint</Application>
  <PresentationFormat>Произвольный</PresentationFormat>
  <Paragraphs>149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Слайд 1</vt:lpstr>
      <vt:lpstr>                                                                                                                                     Афиша мероприятий Центра общения «От сердца к сердцу»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 Передера</dc:creator>
  <cp:lastModifiedBy>002SultanbekovaLN</cp:lastModifiedBy>
  <cp:revision>652</cp:revision>
  <cp:lastPrinted>2022-12-27T06:14:38Z</cp:lastPrinted>
  <dcterms:created xsi:type="dcterms:W3CDTF">2022-12-26T11:36:34Z</dcterms:created>
  <dcterms:modified xsi:type="dcterms:W3CDTF">2024-03-30T07:57:28Z</dcterms:modified>
</cp:coreProperties>
</file>