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7675" cy="9982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-24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21E664-5CF2-4F31-ADF2-938DAEE5968D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464CF7-7347-487E-86B7-1EB454EAC952}">
      <dgm:prSet phldrT="[Текст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Cambria" pitchFamily="18" charset="0"/>
            </a:rPr>
            <a:t>Аппарат Отделения</a:t>
          </a:r>
          <a:endParaRPr lang="ru-RU" sz="2000" b="1" dirty="0">
            <a:solidFill>
              <a:schemeClr val="bg1"/>
            </a:solidFill>
            <a:latin typeface="Cambria" pitchFamily="18" charset="0"/>
          </a:endParaRPr>
        </a:p>
      </dgm:t>
    </dgm:pt>
    <dgm:pt modelId="{A6CF4E45-A391-4842-A762-552546ED6444}" type="parTrans" cxnId="{083E1AFD-2B4A-4649-9F9B-FD0B4FF3072B}">
      <dgm:prSet/>
      <dgm:spPr/>
      <dgm:t>
        <a:bodyPr/>
        <a:lstStyle/>
        <a:p>
          <a:endParaRPr lang="ru-RU"/>
        </a:p>
      </dgm:t>
    </dgm:pt>
    <dgm:pt modelId="{F4F4ECE8-C52C-477F-933F-5EAAFEDD4ABE}" type="sibTrans" cxnId="{083E1AFD-2B4A-4649-9F9B-FD0B4FF3072B}">
      <dgm:prSet/>
      <dgm:spPr/>
      <dgm:t>
        <a:bodyPr/>
        <a:lstStyle/>
        <a:p>
          <a:endParaRPr lang="ru-RU"/>
        </a:p>
      </dgm:t>
    </dgm:pt>
    <dgm:pt modelId="{D80401F9-3E43-4170-9EE4-F4C5845F659F}">
      <dgm:prSet phldrT="[Текст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Cambria" pitchFamily="18" charset="0"/>
            </a:rPr>
            <a:t>Центр выплаты пенсий</a:t>
          </a:r>
          <a:r>
            <a:rPr lang="ru-RU" sz="2400" b="1" dirty="0" smtClean="0">
              <a:solidFill>
                <a:schemeClr val="bg1"/>
              </a:solidFill>
              <a:latin typeface="Cambria" pitchFamily="18" charset="0"/>
            </a:rPr>
            <a:t> </a:t>
          </a:r>
          <a:r>
            <a:rPr lang="ru-RU" sz="1200" b="1" dirty="0" smtClean="0">
              <a:solidFill>
                <a:schemeClr val="bg1"/>
              </a:solidFill>
              <a:latin typeface="Cambria" pitchFamily="18" charset="0"/>
            </a:rPr>
            <a:t>(юридическое лицо)</a:t>
          </a:r>
          <a:endParaRPr lang="ru-RU" sz="1200" b="1" dirty="0">
            <a:solidFill>
              <a:schemeClr val="bg1"/>
            </a:solidFill>
            <a:latin typeface="Cambria" pitchFamily="18" charset="0"/>
          </a:endParaRPr>
        </a:p>
      </dgm:t>
    </dgm:pt>
    <dgm:pt modelId="{898C9992-0DE6-49D6-A8B8-EA21880B0E01}" type="parTrans" cxnId="{0F963AC1-F9C8-494E-A3D0-37ABBB7DB9F3}">
      <dgm:prSet/>
      <dgm:spPr/>
      <dgm:t>
        <a:bodyPr/>
        <a:lstStyle/>
        <a:p>
          <a:endParaRPr lang="ru-RU"/>
        </a:p>
      </dgm:t>
    </dgm:pt>
    <dgm:pt modelId="{1760AD00-27A1-48BB-AE43-CEB3AFAF5BED}" type="sibTrans" cxnId="{0F963AC1-F9C8-494E-A3D0-37ABBB7DB9F3}">
      <dgm:prSet/>
      <dgm:spPr/>
      <dgm:t>
        <a:bodyPr/>
        <a:lstStyle/>
        <a:p>
          <a:endParaRPr lang="ru-RU"/>
        </a:p>
      </dgm:t>
    </dgm:pt>
    <dgm:pt modelId="{606371DD-4D20-4594-877E-E3F8B50E7FFE}">
      <dgm:prSet phldrT="[Текст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Cambria" pitchFamily="18" charset="0"/>
            </a:rPr>
            <a:t>Филиалы</a:t>
          </a:r>
        </a:p>
        <a:p>
          <a:r>
            <a:rPr lang="ru-RU" sz="1400" b="1" dirty="0" smtClean="0">
              <a:solidFill>
                <a:schemeClr val="bg1"/>
              </a:solidFill>
              <a:latin typeface="Cambria" pitchFamily="18" charset="0"/>
            </a:rPr>
            <a:t>№№ 1-11</a:t>
          </a:r>
          <a:endParaRPr lang="ru-RU" sz="1400" b="1" dirty="0">
            <a:solidFill>
              <a:schemeClr val="bg1"/>
            </a:solidFill>
            <a:latin typeface="Cambria" pitchFamily="18" charset="0"/>
          </a:endParaRPr>
        </a:p>
      </dgm:t>
    </dgm:pt>
    <dgm:pt modelId="{2193B0D8-A421-4C4D-9FEC-936AC97AFE5A}" type="parTrans" cxnId="{C8B76C07-DE91-473E-B9A9-4D98CD92B26E}">
      <dgm:prSet/>
      <dgm:spPr/>
      <dgm:t>
        <a:bodyPr/>
        <a:lstStyle/>
        <a:p>
          <a:endParaRPr lang="ru-RU"/>
        </a:p>
      </dgm:t>
    </dgm:pt>
    <dgm:pt modelId="{F31761BE-7134-4504-90CB-81671293AB95}" type="sibTrans" cxnId="{C8B76C07-DE91-473E-B9A9-4D98CD92B26E}">
      <dgm:prSet/>
      <dgm:spPr/>
      <dgm:t>
        <a:bodyPr/>
        <a:lstStyle/>
        <a:p>
          <a:endParaRPr lang="ru-RU"/>
        </a:p>
      </dgm:t>
    </dgm:pt>
    <dgm:pt modelId="{E2CB1E74-E242-465B-AE43-BBC15F76802C}" type="pres">
      <dgm:prSet presAssocID="{3A21E664-5CF2-4F31-ADF2-938DAEE5968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F9DBE4D-FDD0-46E4-B021-45DB99C9B04A}" type="pres">
      <dgm:prSet presAssocID="{F0464CF7-7347-487E-86B7-1EB454EAC952}" presName="hierRoot1" presStyleCnt="0"/>
      <dgm:spPr/>
    </dgm:pt>
    <dgm:pt modelId="{800EC97A-B72C-4FCB-9DBE-BB80E7F57312}" type="pres">
      <dgm:prSet presAssocID="{F0464CF7-7347-487E-86B7-1EB454EAC952}" presName="composite" presStyleCnt="0"/>
      <dgm:spPr/>
    </dgm:pt>
    <dgm:pt modelId="{E1FCA88E-E4C8-44D1-92CE-9AE53A5AF432}" type="pres">
      <dgm:prSet presAssocID="{F0464CF7-7347-487E-86B7-1EB454EAC952}" presName="background" presStyleLbl="node0" presStyleIdx="0" presStyleCnt="1"/>
      <dgm:spPr/>
    </dgm:pt>
    <dgm:pt modelId="{BFF3EFCB-9812-4A39-9C4E-1C68F96BAC49}" type="pres">
      <dgm:prSet presAssocID="{F0464CF7-7347-487E-86B7-1EB454EAC952}" presName="text" presStyleLbl="fgAcc0" presStyleIdx="0" presStyleCnt="1" custScaleX="258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49F9D3-D52F-4468-A4DE-3B7A8E1019BC}" type="pres">
      <dgm:prSet presAssocID="{F0464CF7-7347-487E-86B7-1EB454EAC952}" presName="hierChild2" presStyleCnt="0"/>
      <dgm:spPr/>
    </dgm:pt>
    <dgm:pt modelId="{93AB5888-E6CE-4127-8995-660E1AF34A2F}" type="pres">
      <dgm:prSet presAssocID="{898C9992-0DE6-49D6-A8B8-EA21880B0E0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5D73336-8B1F-414A-AAE7-27C4AABAA1AA}" type="pres">
      <dgm:prSet presAssocID="{D80401F9-3E43-4170-9EE4-F4C5845F659F}" presName="hierRoot2" presStyleCnt="0"/>
      <dgm:spPr/>
    </dgm:pt>
    <dgm:pt modelId="{67BF928B-A8FA-46C0-B88F-C422C3FE87DD}" type="pres">
      <dgm:prSet presAssocID="{D80401F9-3E43-4170-9EE4-F4C5845F659F}" presName="composite2" presStyleCnt="0"/>
      <dgm:spPr/>
    </dgm:pt>
    <dgm:pt modelId="{66229054-50B1-4821-88D8-9C4A0E958F4D}" type="pres">
      <dgm:prSet presAssocID="{D80401F9-3E43-4170-9EE4-F4C5845F659F}" presName="background2" presStyleLbl="node2" presStyleIdx="0" presStyleCnt="2"/>
      <dgm:spPr/>
    </dgm:pt>
    <dgm:pt modelId="{EBE2C946-68EC-4232-858E-304C5089FBE5}" type="pres">
      <dgm:prSet presAssocID="{D80401F9-3E43-4170-9EE4-F4C5845F659F}" presName="text2" presStyleLbl="fgAcc2" presStyleIdx="0" presStyleCnt="2" custScaleX="258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234713-7DB6-4B25-9589-E5A93AFA42EE}" type="pres">
      <dgm:prSet presAssocID="{D80401F9-3E43-4170-9EE4-F4C5845F659F}" presName="hierChild3" presStyleCnt="0"/>
      <dgm:spPr/>
    </dgm:pt>
    <dgm:pt modelId="{E272688D-58FF-4EC9-93C6-7BFF3C528318}" type="pres">
      <dgm:prSet presAssocID="{2193B0D8-A421-4C4D-9FEC-936AC97AFE5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468B22D-F917-45DF-862F-A11628CC0E0A}" type="pres">
      <dgm:prSet presAssocID="{606371DD-4D20-4594-877E-E3F8B50E7FFE}" presName="hierRoot2" presStyleCnt="0"/>
      <dgm:spPr/>
    </dgm:pt>
    <dgm:pt modelId="{67C2E493-7083-4FB2-9E39-42A735C558A4}" type="pres">
      <dgm:prSet presAssocID="{606371DD-4D20-4594-877E-E3F8B50E7FFE}" presName="composite2" presStyleCnt="0"/>
      <dgm:spPr/>
    </dgm:pt>
    <dgm:pt modelId="{939B9D4C-D2BF-4221-8C8F-CD7B8FD9F356}" type="pres">
      <dgm:prSet presAssocID="{606371DD-4D20-4594-877E-E3F8B50E7FFE}" presName="background2" presStyleLbl="node2" presStyleIdx="1" presStyleCnt="2"/>
      <dgm:spPr/>
    </dgm:pt>
    <dgm:pt modelId="{39AFE156-942A-4B77-8EF3-471D82CEBE65}" type="pres">
      <dgm:prSet presAssocID="{606371DD-4D20-4594-877E-E3F8B50E7FFE}" presName="text2" presStyleLbl="fgAcc2" presStyleIdx="1" presStyleCnt="2" custScaleX="258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0369DB-BBE2-4A02-BA2D-21F661B97719}" type="pres">
      <dgm:prSet presAssocID="{606371DD-4D20-4594-877E-E3F8B50E7FFE}" presName="hierChild3" presStyleCnt="0"/>
      <dgm:spPr/>
    </dgm:pt>
  </dgm:ptLst>
  <dgm:cxnLst>
    <dgm:cxn modelId="{F0802040-5DC1-47A1-AA58-BE52B92DF4B0}" type="presOf" srcId="{2193B0D8-A421-4C4D-9FEC-936AC97AFE5A}" destId="{E272688D-58FF-4EC9-93C6-7BFF3C528318}" srcOrd="0" destOrd="0" presId="urn:microsoft.com/office/officeart/2005/8/layout/hierarchy1"/>
    <dgm:cxn modelId="{4874EADF-7932-4810-9407-E44CBAF803A5}" type="presOf" srcId="{3A21E664-5CF2-4F31-ADF2-938DAEE5968D}" destId="{E2CB1E74-E242-465B-AE43-BBC15F76802C}" srcOrd="0" destOrd="0" presId="urn:microsoft.com/office/officeart/2005/8/layout/hierarchy1"/>
    <dgm:cxn modelId="{72803030-488D-42EF-ABD1-A8C5270CFB0D}" type="presOf" srcId="{D80401F9-3E43-4170-9EE4-F4C5845F659F}" destId="{EBE2C946-68EC-4232-858E-304C5089FBE5}" srcOrd="0" destOrd="0" presId="urn:microsoft.com/office/officeart/2005/8/layout/hierarchy1"/>
    <dgm:cxn modelId="{0F963AC1-F9C8-494E-A3D0-37ABBB7DB9F3}" srcId="{F0464CF7-7347-487E-86B7-1EB454EAC952}" destId="{D80401F9-3E43-4170-9EE4-F4C5845F659F}" srcOrd="0" destOrd="0" parTransId="{898C9992-0DE6-49D6-A8B8-EA21880B0E01}" sibTransId="{1760AD00-27A1-48BB-AE43-CEB3AFAF5BED}"/>
    <dgm:cxn modelId="{C6556C1D-50F1-4D78-86B2-2646D11DCC98}" type="presOf" srcId="{606371DD-4D20-4594-877E-E3F8B50E7FFE}" destId="{39AFE156-942A-4B77-8EF3-471D82CEBE65}" srcOrd="0" destOrd="0" presId="urn:microsoft.com/office/officeart/2005/8/layout/hierarchy1"/>
    <dgm:cxn modelId="{CACF4EA0-BA19-48A9-AC4C-41878ED7A4C2}" type="presOf" srcId="{898C9992-0DE6-49D6-A8B8-EA21880B0E01}" destId="{93AB5888-E6CE-4127-8995-660E1AF34A2F}" srcOrd="0" destOrd="0" presId="urn:microsoft.com/office/officeart/2005/8/layout/hierarchy1"/>
    <dgm:cxn modelId="{9A2394AC-475C-4F3B-8660-977A8380E29B}" type="presOf" srcId="{F0464CF7-7347-487E-86B7-1EB454EAC952}" destId="{BFF3EFCB-9812-4A39-9C4E-1C68F96BAC49}" srcOrd="0" destOrd="0" presId="urn:microsoft.com/office/officeart/2005/8/layout/hierarchy1"/>
    <dgm:cxn modelId="{083E1AFD-2B4A-4649-9F9B-FD0B4FF3072B}" srcId="{3A21E664-5CF2-4F31-ADF2-938DAEE5968D}" destId="{F0464CF7-7347-487E-86B7-1EB454EAC952}" srcOrd="0" destOrd="0" parTransId="{A6CF4E45-A391-4842-A762-552546ED6444}" sibTransId="{F4F4ECE8-C52C-477F-933F-5EAAFEDD4ABE}"/>
    <dgm:cxn modelId="{C8B76C07-DE91-473E-B9A9-4D98CD92B26E}" srcId="{F0464CF7-7347-487E-86B7-1EB454EAC952}" destId="{606371DD-4D20-4594-877E-E3F8B50E7FFE}" srcOrd="1" destOrd="0" parTransId="{2193B0D8-A421-4C4D-9FEC-936AC97AFE5A}" sibTransId="{F31761BE-7134-4504-90CB-81671293AB95}"/>
    <dgm:cxn modelId="{55B402B5-290E-40CE-B864-AAB176F6F87C}" type="presParOf" srcId="{E2CB1E74-E242-465B-AE43-BBC15F76802C}" destId="{6F9DBE4D-FDD0-46E4-B021-45DB99C9B04A}" srcOrd="0" destOrd="0" presId="urn:microsoft.com/office/officeart/2005/8/layout/hierarchy1"/>
    <dgm:cxn modelId="{96D659A0-C538-421E-AA3D-EE9B5FA90DF4}" type="presParOf" srcId="{6F9DBE4D-FDD0-46E4-B021-45DB99C9B04A}" destId="{800EC97A-B72C-4FCB-9DBE-BB80E7F57312}" srcOrd="0" destOrd="0" presId="urn:microsoft.com/office/officeart/2005/8/layout/hierarchy1"/>
    <dgm:cxn modelId="{B1BB3D5A-CC74-4C5B-A1CC-134646B420AA}" type="presParOf" srcId="{800EC97A-B72C-4FCB-9DBE-BB80E7F57312}" destId="{E1FCA88E-E4C8-44D1-92CE-9AE53A5AF432}" srcOrd="0" destOrd="0" presId="urn:microsoft.com/office/officeart/2005/8/layout/hierarchy1"/>
    <dgm:cxn modelId="{B29E4D37-2687-4980-8221-0FF6FA16D829}" type="presParOf" srcId="{800EC97A-B72C-4FCB-9DBE-BB80E7F57312}" destId="{BFF3EFCB-9812-4A39-9C4E-1C68F96BAC49}" srcOrd="1" destOrd="0" presId="urn:microsoft.com/office/officeart/2005/8/layout/hierarchy1"/>
    <dgm:cxn modelId="{08C4BDFE-36D8-442B-8658-15C23FE84717}" type="presParOf" srcId="{6F9DBE4D-FDD0-46E4-B021-45DB99C9B04A}" destId="{6149F9D3-D52F-4468-A4DE-3B7A8E1019BC}" srcOrd="1" destOrd="0" presId="urn:microsoft.com/office/officeart/2005/8/layout/hierarchy1"/>
    <dgm:cxn modelId="{F0B959C4-9BC4-4A7B-96B3-3B29D665EF11}" type="presParOf" srcId="{6149F9D3-D52F-4468-A4DE-3B7A8E1019BC}" destId="{93AB5888-E6CE-4127-8995-660E1AF34A2F}" srcOrd="0" destOrd="0" presId="urn:microsoft.com/office/officeart/2005/8/layout/hierarchy1"/>
    <dgm:cxn modelId="{6233579D-886D-4DCE-8AA4-B943BF122081}" type="presParOf" srcId="{6149F9D3-D52F-4468-A4DE-3B7A8E1019BC}" destId="{85D73336-8B1F-414A-AAE7-27C4AABAA1AA}" srcOrd="1" destOrd="0" presId="urn:microsoft.com/office/officeart/2005/8/layout/hierarchy1"/>
    <dgm:cxn modelId="{422D2183-6183-4FB4-BEE0-020EA0DC61D1}" type="presParOf" srcId="{85D73336-8B1F-414A-AAE7-27C4AABAA1AA}" destId="{67BF928B-A8FA-46C0-B88F-C422C3FE87DD}" srcOrd="0" destOrd="0" presId="urn:microsoft.com/office/officeart/2005/8/layout/hierarchy1"/>
    <dgm:cxn modelId="{BBC9C436-E729-47FD-B479-6624466AFF48}" type="presParOf" srcId="{67BF928B-A8FA-46C0-B88F-C422C3FE87DD}" destId="{66229054-50B1-4821-88D8-9C4A0E958F4D}" srcOrd="0" destOrd="0" presId="urn:microsoft.com/office/officeart/2005/8/layout/hierarchy1"/>
    <dgm:cxn modelId="{0BB32B66-FE8A-4CDD-9234-C7783CABC61D}" type="presParOf" srcId="{67BF928B-A8FA-46C0-B88F-C422C3FE87DD}" destId="{EBE2C946-68EC-4232-858E-304C5089FBE5}" srcOrd="1" destOrd="0" presId="urn:microsoft.com/office/officeart/2005/8/layout/hierarchy1"/>
    <dgm:cxn modelId="{C1E5D2E0-5F18-4E27-9C4F-0CE4306E6116}" type="presParOf" srcId="{85D73336-8B1F-414A-AAE7-27C4AABAA1AA}" destId="{98234713-7DB6-4B25-9589-E5A93AFA42EE}" srcOrd="1" destOrd="0" presId="urn:microsoft.com/office/officeart/2005/8/layout/hierarchy1"/>
    <dgm:cxn modelId="{D28337A4-A310-4149-89C5-CDD157C73E7B}" type="presParOf" srcId="{6149F9D3-D52F-4468-A4DE-3B7A8E1019BC}" destId="{E272688D-58FF-4EC9-93C6-7BFF3C528318}" srcOrd="2" destOrd="0" presId="urn:microsoft.com/office/officeart/2005/8/layout/hierarchy1"/>
    <dgm:cxn modelId="{E7E2B30B-F9DE-4456-A994-D2AD30DAE316}" type="presParOf" srcId="{6149F9D3-D52F-4468-A4DE-3B7A8E1019BC}" destId="{3468B22D-F917-45DF-862F-A11628CC0E0A}" srcOrd="3" destOrd="0" presId="urn:microsoft.com/office/officeart/2005/8/layout/hierarchy1"/>
    <dgm:cxn modelId="{C855B4E9-12E3-4605-A3FA-FAEAC34354F5}" type="presParOf" srcId="{3468B22D-F917-45DF-862F-A11628CC0E0A}" destId="{67C2E493-7083-4FB2-9E39-42A735C558A4}" srcOrd="0" destOrd="0" presId="urn:microsoft.com/office/officeart/2005/8/layout/hierarchy1"/>
    <dgm:cxn modelId="{1500E3D3-1B6F-43A2-BF2C-4E8F81A8BF23}" type="presParOf" srcId="{67C2E493-7083-4FB2-9E39-42A735C558A4}" destId="{939B9D4C-D2BF-4221-8C8F-CD7B8FD9F356}" srcOrd="0" destOrd="0" presId="urn:microsoft.com/office/officeart/2005/8/layout/hierarchy1"/>
    <dgm:cxn modelId="{51B2CF92-E5A1-407F-B25A-1B8B4BF9E554}" type="presParOf" srcId="{67C2E493-7083-4FB2-9E39-42A735C558A4}" destId="{39AFE156-942A-4B77-8EF3-471D82CEBE65}" srcOrd="1" destOrd="0" presId="urn:microsoft.com/office/officeart/2005/8/layout/hierarchy1"/>
    <dgm:cxn modelId="{B2E46938-9AC0-49B4-90D8-E32FCF111CD5}" type="presParOf" srcId="{3468B22D-F917-45DF-862F-A11628CC0E0A}" destId="{6E0369DB-BBE2-4A02-BA2D-21F661B9771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72688D-58FF-4EC9-93C6-7BFF3C528318}">
      <dsp:nvSpPr>
        <dsp:cNvPr id="0" name=""/>
        <dsp:cNvSpPr/>
      </dsp:nvSpPr>
      <dsp:spPr>
        <a:xfrm>
          <a:off x="3845104" y="1119655"/>
          <a:ext cx="2000749" cy="415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016"/>
              </a:lnTo>
              <a:lnTo>
                <a:pt x="2000749" y="283016"/>
              </a:lnTo>
              <a:lnTo>
                <a:pt x="2000749" y="415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AB5888-E6CE-4127-8995-660E1AF34A2F}">
      <dsp:nvSpPr>
        <dsp:cNvPr id="0" name=""/>
        <dsp:cNvSpPr/>
      </dsp:nvSpPr>
      <dsp:spPr>
        <a:xfrm>
          <a:off x="1844354" y="1119655"/>
          <a:ext cx="2000749" cy="415302"/>
        </a:xfrm>
        <a:custGeom>
          <a:avLst/>
          <a:gdLst/>
          <a:ahLst/>
          <a:cxnLst/>
          <a:rect l="0" t="0" r="0" b="0"/>
          <a:pathLst>
            <a:path>
              <a:moveTo>
                <a:pt x="2000749" y="0"/>
              </a:moveTo>
              <a:lnTo>
                <a:pt x="2000749" y="283016"/>
              </a:lnTo>
              <a:lnTo>
                <a:pt x="0" y="283016"/>
              </a:lnTo>
              <a:lnTo>
                <a:pt x="0" y="415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CA88E-E4C8-44D1-92CE-9AE53A5AF432}">
      <dsp:nvSpPr>
        <dsp:cNvPr id="0" name=""/>
        <dsp:cNvSpPr/>
      </dsp:nvSpPr>
      <dsp:spPr>
        <a:xfrm>
          <a:off x="2003018" y="212892"/>
          <a:ext cx="3684171" cy="906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F3EFCB-9812-4A39-9C4E-1C68F96BAC49}">
      <dsp:nvSpPr>
        <dsp:cNvPr id="0" name=""/>
        <dsp:cNvSpPr/>
      </dsp:nvSpPr>
      <dsp:spPr>
        <a:xfrm>
          <a:off x="2161682" y="363622"/>
          <a:ext cx="3684171" cy="906763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Cambria" pitchFamily="18" charset="0"/>
            </a:rPr>
            <a:t>Аппарат Отделения</a:t>
          </a:r>
          <a:endParaRPr lang="ru-RU" sz="20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2161682" y="363622"/>
        <a:ext cx="3684171" cy="906763"/>
      </dsp:txXfrm>
    </dsp:sp>
    <dsp:sp modelId="{66229054-50B1-4821-88D8-9C4A0E958F4D}">
      <dsp:nvSpPr>
        <dsp:cNvPr id="0" name=""/>
        <dsp:cNvSpPr/>
      </dsp:nvSpPr>
      <dsp:spPr>
        <a:xfrm>
          <a:off x="2268" y="1534957"/>
          <a:ext cx="3684171" cy="906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BE2C946-68EC-4232-858E-304C5089FBE5}">
      <dsp:nvSpPr>
        <dsp:cNvPr id="0" name=""/>
        <dsp:cNvSpPr/>
      </dsp:nvSpPr>
      <dsp:spPr>
        <a:xfrm>
          <a:off x="160932" y="1685688"/>
          <a:ext cx="3684171" cy="906763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Cambria" pitchFamily="18" charset="0"/>
            </a:rPr>
            <a:t>Центр выплаты пенсий</a:t>
          </a:r>
          <a:r>
            <a:rPr lang="ru-RU" sz="2400" b="1" kern="1200" dirty="0" smtClean="0">
              <a:solidFill>
                <a:schemeClr val="bg1"/>
              </a:solidFill>
              <a:latin typeface="Cambria" pitchFamily="18" charset="0"/>
            </a:rPr>
            <a:t> </a:t>
          </a:r>
          <a:r>
            <a:rPr lang="ru-RU" sz="1200" b="1" kern="1200" dirty="0" smtClean="0">
              <a:solidFill>
                <a:schemeClr val="bg1"/>
              </a:solidFill>
              <a:latin typeface="Cambria" pitchFamily="18" charset="0"/>
            </a:rPr>
            <a:t>(юридическое лицо)</a:t>
          </a:r>
          <a:endParaRPr lang="ru-RU" sz="12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160932" y="1685688"/>
        <a:ext cx="3684171" cy="906763"/>
      </dsp:txXfrm>
    </dsp:sp>
    <dsp:sp modelId="{939B9D4C-D2BF-4221-8C8F-CD7B8FD9F356}">
      <dsp:nvSpPr>
        <dsp:cNvPr id="0" name=""/>
        <dsp:cNvSpPr/>
      </dsp:nvSpPr>
      <dsp:spPr>
        <a:xfrm>
          <a:off x="4003767" y="1534957"/>
          <a:ext cx="3684171" cy="906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AFE156-942A-4B77-8EF3-471D82CEBE65}">
      <dsp:nvSpPr>
        <dsp:cNvPr id="0" name=""/>
        <dsp:cNvSpPr/>
      </dsp:nvSpPr>
      <dsp:spPr>
        <a:xfrm>
          <a:off x="4162431" y="1685688"/>
          <a:ext cx="3684171" cy="906763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Cambria" pitchFamily="18" charset="0"/>
            </a:rPr>
            <a:t>Филиалы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Cambria" pitchFamily="18" charset="0"/>
            </a:rPr>
            <a:t>№№ 1-11</a:t>
          </a:r>
          <a:endParaRPr lang="ru-RU" sz="14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4162431" y="1685688"/>
        <a:ext cx="3684171" cy="906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56FE8-7842-46A1-BDCE-72831824C25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41545"/>
            <a:ext cx="5438140" cy="4491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81358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81358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6EC12-09DF-4FE4-B210-EE86F59E5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0E7-FB42-47DB-8A0D-F45FA624E23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4F0E7-FB42-47DB-8A0D-F45FA624E23C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9565F-7043-4EC8-A216-7E10236F8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83568" y="2468893"/>
          <a:ext cx="7848872" cy="280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76680" cy="11241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1115616" y="644691"/>
            <a:ext cx="7488832" cy="744083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850" algn="ctr" eaLnBrk="0" hangingPunct="0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Отделения Фонда пенсионного и социального страхования </a:t>
            </a:r>
          </a:p>
          <a:p>
            <a:pPr indent="450850" algn="ctr" eaLnBrk="0" hangingPunct="0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г. Москве и Московской области</a:t>
            </a:r>
            <a:endParaRPr lang="ru-RU" sz="15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26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OPFR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m2360</dc:creator>
  <cp:lastModifiedBy>Быкасова Светлана Владимировна</cp:lastModifiedBy>
  <cp:revision>52</cp:revision>
  <dcterms:created xsi:type="dcterms:W3CDTF">2016-02-01T08:03:44Z</dcterms:created>
  <dcterms:modified xsi:type="dcterms:W3CDTF">2023-04-21T08:27:31Z</dcterms:modified>
</cp:coreProperties>
</file>